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147197029" r:id="rId2"/>
    <p:sldId id="257" r:id="rId3"/>
    <p:sldId id="2147197026" r:id="rId4"/>
    <p:sldId id="596" r:id="rId5"/>
    <p:sldId id="595" r:id="rId6"/>
    <p:sldId id="2147197027" r:id="rId7"/>
    <p:sldId id="597" r:id="rId8"/>
    <p:sldId id="214719702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24"/>
  </p:normalViewPr>
  <p:slideViewPr>
    <p:cSldViewPr snapToGrid="0">
      <p:cViewPr varScale="1">
        <p:scale>
          <a:sx n="111" d="100"/>
          <a:sy n="111" d="100"/>
        </p:scale>
        <p:origin x="131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5B728-9C84-D845-862E-6DA590B08680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892B-9DFC-ED40-9FFE-888A6C0544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56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31E21C-7458-AE45-8855-17B699A767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665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31E21C-7458-AE45-8855-17B699A7679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636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with Image A">
    <p:bg>
      <p:bgPr>
        <a:solidFill>
          <a:srgbClr val="FA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126170-54D2-B67A-6283-9BC8737E7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1996" cy="687462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08A576B-C56C-5AB9-26D7-B316EFE1E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9993680" cy="6857998"/>
          </a:xfrm>
          <a:prstGeom prst="rect">
            <a:avLst/>
          </a:prstGeom>
          <a:gradFill flip="none" rotWithShape="1">
            <a:gsLst>
              <a:gs pos="11000">
                <a:srgbClr val="FAFAF0">
                  <a:alpha val="72000"/>
                </a:srgbClr>
              </a:gs>
              <a:gs pos="5000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endParaRPr lang="en-GB" noProof="0">
              <a:solidFill>
                <a:srgbClr val="FFFFFF"/>
              </a:solidFill>
              <a:latin typeface="WPP Light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34A5A3F-C56B-81EC-F12F-1807B7F4DF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418" y="466724"/>
            <a:ext cx="8937995" cy="23241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lang="en-GB" sz="5400" kern="1200" cap="all" spc="0" baseline="0" dirty="0">
                <a:solidFill>
                  <a:schemeClr val="tx2"/>
                </a:solidFill>
                <a:latin typeface="WPP Light" panose="00000400000000000000" pitchFamily="2" charset="0"/>
                <a:ea typeface="+mj-ea"/>
                <a:cs typeface="+mj-cs"/>
              </a:defRPr>
            </a:lvl1pPr>
          </a:lstStyle>
          <a:p>
            <a:r>
              <a:rPr lang="en-GB" noProof="0" dirty="0"/>
              <a:t>Place presentation title here</a:t>
            </a:r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52532BEC-F124-2724-16A7-5746F04536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138" y="3096000"/>
            <a:ext cx="4267200" cy="409575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600" b="0" i="0" cap="all" spc="-10" baseline="0">
                <a:solidFill>
                  <a:schemeClr val="tx2"/>
                </a:solidFill>
                <a:latin typeface="WPP Medium" pitchFamily="2" charset="0"/>
              </a:defRPr>
            </a:lvl1pPr>
            <a:lvl2pPr>
              <a:buNone/>
              <a:defRPr sz="1600" spc="-10" baseline="0">
                <a:solidFill>
                  <a:schemeClr val="bg2"/>
                </a:solidFill>
              </a:defRPr>
            </a:lvl2pPr>
            <a:lvl3pPr>
              <a:buNone/>
              <a:defRPr sz="1600" spc="-10" baseline="0">
                <a:solidFill>
                  <a:schemeClr val="bg2"/>
                </a:solidFill>
              </a:defRPr>
            </a:lvl3pPr>
            <a:lvl4pPr>
              <a:buNone/>
              <a:defRPr sz="1600" spc="-10" baseline="0">
                <a:solidFill>
                  <a:schemeClr val="bg2"/>
                </a:solidFill>
              </a:defRPr>
            </a:lvl4pPr>
            <a:lvl5pPr>
              <a:buNone/>
              <a:defRPr sz="1600" spc="-10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 noProof="0" dirty="0"/>
              <a:t>Presenter's Name</a:t>
            </a:r>
          </a:p>
          <a:p>
            <a:pPr lvl="0"/>
            <a:r>
              <a:rPr lang="en-GB" noProof="0" dirty="0"/>
              <a:t>Month DD, YYYY 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1A9A064-9E96-FE58-7C59-667732AB8026}"/>
              </a:ext>
            </a:extLst>
          </p:cNvPr>
          <p:cNvSpPr txBox="1">
            <a:spLocks/>
          </p:cNvSpPr>
          <p:nvPr userDrawn="1"/>
        </p:nvSpPr>
        <p:spPr>
          <a:xfrm>
            <a:off x="508000" y="6381751"/>
            <a:ext cx="3854450" cy="2304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WPP BRAND AND DESIGN</a:t>
            </a:r>
            <a:endParaRPr lang="en-GB" sz="900" noProof="0" dirty="0">
              <a:latin typeface="WPP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661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B63EF58-9B92-0BF5-09C8-5CD89CA490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PLACE headline here, maximum two lines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8D6B6A8-81DD-B0FD-E3A4-D516B5B672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4471" y="728184"/>
            <a:ext cx="11689200" cy="776397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buNone/>
              <a:defRPr lang="en-GB" sz="2400" kern="1200" cap="all" spc="0" baseline="0" dirty="0">
                <a:solidFill>
                  <a:srgbClr val="6464D2"/>
                </a:solidFill>
                <a:latin typeface="WPP Light" panose="00000400000000000000" pitchFamily="2" charset="0"/>
                <a:ea typeface="+mj-ea"/>
                <a:cs typeface="+mj-cs"/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GB" noProof="0" dirty="0"/>
              <a:t>PLACE SUBTITLE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CF72A9F-D8FA-7D09-2FEC-479B59683D5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7969" y="1609307"/>
            <a:ext cx="2547938" cy="422693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600">
                <a:solidFill>
                  <a:schemeClr val="tx2"/>
                </a:solidFill>
                <a:latin typeface="WPP Medium" panose="00000600000000000000" pitchFamily="2" charset="0"/>
              </a:defRPr>
            </a:lvl1pPr>
          </a:lstStyle>
          <a:p>
            <a:pPr lvl="0"/>
            <a:r>
              <a:rPr lang="en-GB" noProof="0" dirty="0"/>
              <a:t>Place </a:t>
            </a:r>
            <a:r>
              <a:rPr lang="en-GB" noProof="0" dirty="0" err="1"/>
              <a:t>subheader</a:t>
            </a:r>
            <a:r>
              <a:rPr lang="en-GB" noProof="0" dirty="0"/>
              <a:t> here lorem ipsum </a:t>
            </a:r>
            <a:r>
              <a:rPr lang="en-GB" noProof="0" dirty="0" err="1"/>
              <a:t>dolor</a:t>
            </a:r>
            <a:endParaRPr lang="en-GB" noProof="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6E6F65-5F27-A7E3-B25C-26FF455EFD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6063" y="2032000"/>
            <a:ext cx="2547938" cy="4319588"/>
          </a:xfrm>
        </p:spPr>
        <p:txBody>
          <a:bodyPr/>
          <a:lstStyle>
            <a:lvl1pPr marL="4763" indent="-4763">
              <a:buNone/>
              <a:tabLst/>
              <a:defRPr sz="1100"/>
            </a:lvl1pPr>
            <a:lvl2pPr marL="133350" indent="-128588">
              <a:tabLst/>
              <a:defRPr sz="1100"/>
            </a:lvl2pPr>
            <a:lvl3pPr marL="268288" indent="-134938">
              <a:tabLst/>
              <a:defRPr sz="1050"/>
            </a:lvl3pPr>
            <a:lvl4pPr marL="401638" indent="-133350">
              <a:tabLst/>
              <a:defRPr sz="1000"/>
            </a:lvl4pPr>
            <a:lvl5pPr>
              <a:defRPr sz="18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CA6E81E-FC38-95DF-864A-6880ADFD586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94244" y="1609307"/>
            <a:ext cx="2547938" cy="422693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600">
                <a:solidFill>
                  <a:schemeClr val="tx2"/>
                </a:solidFill>
                <a:latin typeface="WPP Medium" panose="00000600000000000000" pitchFamily="2" charset="0"/>
              </a:defRPr>
            </a:lvl1pPr>
          </a:lstStyle>
          <a:p>
            <a:pPr lvl="0"/>
            <a:r>
              <a:rPr lang="en-GB" noProof="0"/>
              <a:t>Place </a:t>
            </a:r>
            <a:r>
              <a:rPr lang="en-GB" noProof="0" err="1"/>
              <a:t>subheader</a:t>
            </a:r>
            <a:r>
              <a:rPr lang="en-GB" noProof="0"/>
              <a:t> here lorem ipsum </a:t>
            </a:r>
            <a:r>
              <a:rPr lang="en-GB" noProof="0" err="1"/>
              <a:t>dolor</a:t>
            </a:r>
            <a:endParaRPr lang="en-GB" noProof="0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B98A771E-B944-9882-691B-18667DEACA8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40519" y="1609307"/>
            <a:ext cx="2547938" cy="422693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600">
                <a:solidFill>
                  <a:schemeClr val="tx2"/>
                </a:solidFill>
                <a:latin typeface="WPP Medium" panose="00000600000000000000" pitchFamily="2" charset="0"/>
              </a:defRPr>
            </a:lvl1pPr>
          </a:lstStyle>
          <a:p>
            <a:pPr lvl="0"/>
            <a:r>
              <a:rPr lang="en-GB" noProof="0"/>
              <a:t>Place </a:t>
            </a:r>
            <a:r>
              <a:rPr lang="en-GB" noProof="0" err="1"/>
              <a:t>subheader</a:t>
            </a:r>
            <a:r>
              <a:rPr lang="en-GB" noProof="0"/>
              <a:t> here lorem ipsum </a:t>
            </a:r>
            <a:r>
              <a:rPr lang="en-GB" noProof="0" err="1"/>
              <a:t>dolor</a:t>
            </a:r>
            <a:endParaRPr lang="en-GB" noProof="0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7DAB3950-3C9A-4CA2-460D-4CB6E8EB7B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86795" y="1609307"/>
            <a:ext cx="2547938" cy="422693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600">
                <a:solidFill>
                  <a:schemeClr val="tx2"/>
                </a:solidFill>
                <a:latin typeface="WPP Medium" panose="00000600000000000000" pitchFamily="2" charset="0"/>
              </a:defRPr>
            </a:lvl1pPr>
          </a:lstStyle>
          <a:p>
            <a:pPr lvl="0"/>
            <a:r>
              <a:rPr lang="en-GB" noProof="0"/>
              <a:t>Place </a:t>
            </a:r>
            <a:r>
              <a:rPr lang="en-GB" noProof="0" err="1"/>
              <a:t>subheader</a:t>
            </a:r>
            <a:r>
              <a:rPr lang="en-GB" noProof="0"/>
              <a:t> here lorem ipsum </a:t>
            </a:r>
            <a:r>
              <a:rPr lang="en-GB" noProof="0" err="1"/>
              <a:t>dolor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A5D2F-1896-7401-A4CB-353AFA1E06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8638" y="6381751"/>
            <a:ext cx="444189" cy="2304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E53AD248-44E4-4E2C-B265-3D9F477C8165}" type="slidenum">
              <a:rPr lang="en-GB" smtClean="0"/>
              <a:pPr/>
              <a:t>‹#›</a:t>
            </a:fld>
            <a:endParaRPr lang="en-GB" sz="90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5C092C34-E679-10A7-DFD1-86C1A3FC7C3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92458" y="2032000"/>
            <a:ext cx="2547938" cy="4319588"/>
          </a:xfrm>
        </p:spPr>
        <p:txBody>
          <a:bodyPr/>
          <a:lstStyle>
            <a:lvl1pPr marL="4763" indent="-4763">
              <a:buNone/>
              <a:tabLst/>
              <a:defRPr sz="1100"/>
            </a:lvl1pPr>
            <a:lvl2pPr marL="133350" indent="-128588">
              <a:tabLst/>
              <a:defRPr sz="1100"/>
            </a:lvl2pPr>
            <a:lvl3pPr marL="268288" indent="-134938">
              <a:tabLst/>
              <a:defRPr sz="1050"/>
            </a:lvl3pPr>
            <a:lvl4pPr marL="401638" indent="-133350">
              <a:tabLst/>
              <a:defRPr sz="1000"/>
            </a:lvl4pPr>
            <a:lvl5pPr>
              <a:defRPr sz="18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1C393A8B-3CA1-4DC4-CDB0-AF1C32E76E7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48479" y="2032000"/>
            <a:ext cx="2547938" cy="4319588"/>
          </a:xfrm>
        </p:spPr>
        <p:txBody>
          <a:bodyPr/>
          <a:lstStyle>
            <a:lvl1pPr marL="4763" indent="-4763">
              <a:buNone/>
              <a:tabLst/>
              <a:defRPr sz="1100"/>
            </a:lvl1pPr>
            <a:lvl2pPr marL="133350" indent="-128588">
              <a:tabLst/>
              <a:defRPr sz="1100"/>
            </a:lvl2pPr>
            <a:lvl3pPr marL="268288" indent="-134938">
              <a:tabLst/>
              <a:defRPr sz="1050"/>
            </a:lvl3pPr>
            <a:lvl4pPr marL="401638" indent="-133350">
              <a:tabLst/>
              <a:defRPr sz="1000"/>
            </a:lvl4pPr>
            <a:lvl5pPr>
              <a:defRPr sz="18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CFF8B3CF-E33F-6935-2841-36692B45120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399687" y="2032000"/>
            <a:ext cx="2547938" cy="4319588"/>
          </a:xfrm>
        </p:spPr>
        <p:txBody>
          <a:bodyPr/>
          <a:lstStyle>
            <a:lvl1pPr marL="4763" indent="-4763">
              <a:buNone/>
              <a:tabLst/>
              <a:defRPr sz="1100"/>
            </a:lvl1pPr>
            <a:lvl2pPr marL="133350" indent="-128588">
              <a:tabLst/>
              <a:defRPr sz="1100"/>
            </a:lvl2pPr>
            <a:lvl3pPr marL="268288" indent="-134938">
              <a:tabLst/>
              <a:defRPr sz="1050"/>
            </a:lvl3pPr>
            <a:lvl4pPr marL="401638" indent="-133350">
              <a:tabLst/>
              <a:defRPr sz="1000"/>
            </a:lvl4pPr>
            <a:lvl5pPr>
              <a:defRPr sz="18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820352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91AE6F3-32E5-6269-2314-F52C9B488D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00" y="0"/>
            <a:ext cx="12193200" cy="6858000"/>
          </a:xfrm>
          <a:prstGeom prst="rect">
            <a:avLst/>
          </a:prstGeom>
        </p:spPr>
        <p:txBody>
          <a:bodyPr lIns="72000" tIns="36000"/>
          <a:lstStyle>
            <a:lvl1pPr>
              <a:buNone/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F3C75E-B384-1393-67A0-E2E422D90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3A55CF2-C662-38C0-B497-58999F19455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53AD248-44E4-4E2C-B265-3D9F477C8165}" type="slidenum">
              <a:rPr lang="en-GB" smtClean="0"/>
              <a:pPr/>
              <a:t>‹#›</a:t>
            </a:fld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395084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edia X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F2881ED-DFAF-4E49-84D7-3E03E7253E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1200" cy="3430800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90FC2BA0-13E0-1B44-A031-54FF65FA06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00800" y="0"/>
            <a:ext cx="6091200" cy="34308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184323B8-7388-7740-8782-8810C29821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427200"/>
            <a:ext cx="6091200" cy="34308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E74B548A-10B6-9144-8B0A-2729BE222EB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00800" y="3427200"/>
            <a:ext cx="6091200" cy="3430800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3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edia X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F2881ED-DFAF-4E49-84D7-3E03E7253E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64399" cy="2286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0216B88D-0291-6447-A695-5D5D5F6181D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63801" y="0"/>
            <a:ext cx="4064399" cy="2286000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541F25A8-912B-FD4A-AEF5-BD3DEB71A6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27601" y="0"/>
            <a:ext cx="4064399" cy="2286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AAA946A-BB7A-0F47-BF98-2613A7C42C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286000"/>
            <a:ext cx="4064399" cy="2286000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AEDEFDAB-1B1E-1F4E-B672-8DADCAA20C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63801" y="2286000"/>
            <a:ext cx="4064399" cy="2286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D88F0D62-583C-044D-8D1A-2E82C403498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27601" y="2286000"/>
            <a:ext cx="4064399" cy="2286000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F4B4CD48-0EB9-9D45-B0E2-325AB64E5C7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572000"/>
            <a:ext cx="4064399" cy="2286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915BAE0C-1166-A146-A891-5659F65937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63801" y="4572000"/>
            <a:ext cx="4064399" cy="2286000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5AEF4826-3953-1E4A-9A01-5EDED4D18C8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7601" y="4572000"/>
            <a:ext cx="4064399" cy="22860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 Media X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5B5DDF-9096-7C4A-4D67-E5A0294742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45600" cy="1713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E773E82F-6C32-7A6F-4396-7BB067F2A2B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8800" y="0"/>
            <a:ext cx="3045600" cy="1713600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DF0A7C92-E678-9F3F-533B-5629D59052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7600" y="0"/>
            <a:ext cx="3045600" cy="1713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8FFDCFA5-58A7-16F2-956A-E56DF1B647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6400" y="0"/>
            <a:ext cx="3045600" cy="1713600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9FD3086C-F03C-B7C5-0DCF-3CBEB17A21B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920" y="1714800"/>
            <a:ext cx="3045600" cy="1713600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4F3BBED4-A1B2-A637-2C02-3D8670BAE0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920" y="3429600"/>
            <a:ext cx="3045600" cy="1713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B965D47D-643C-A99A-1A96-B49584EE41E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920" y="5144400"/>
            <a:ext cx="3045600" cy="1713600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12EB5E5B-35E0-DB66-846B-F0310886FF7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049440" y="1714800"/>
            <a:ext cx="3045600" cy="1713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4AA95742-144B-D941-D747-5C6A68AEDF7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49440" y="3429600"/>
            <a:ext cx="3045600" cy="1713600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3B034D70-4E6E-E926-FC3F-41BC979DC08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049440" y="5144400"/>
            <a:ext cx="3045600" cy="1713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B7812A01-CCF4-BDAB-5650-FD7BF054CBE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096960" y="1714800"/>
            <a:ext cx="3045600" cy="1713600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2EAC2F0E-43AE-1558-06D9-5CBC181311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960" y="3429600"/>
            <a:ext cx="3045600" cy="1713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9" name="Picture Placeholder 6">
            <a:extLst>
              <a:ext uri="{FF2B5EF4-FFF2-40B4-BE49-F238E27FC236}">
                <a16:creationId xmlns:a16="http://schemas.microsoft.com/office/drawing/2014/main" id="{5A9C1CFC-E703-5A5F-A138-BCC5F8D0539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960" y="5144400"/>
            <a:ext cx="3045600" cy="1713600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70E9B8FE-DCD5-F6A2-1BD1-6EE3E4C4A08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144480" y="1714800"/>
            <a:ext cx="3045600" cy="1713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9D726AE6-D6ED-B844-BE41-613E17180F1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144480" y="3429600"/>
            <a:ext cx="3045600" cy="1713600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0B4E3E28-E536-BF2C-60C3-1BF9330325A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144480" y="5144400"/>
            <a:ext cx="3045600" cy="1713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7072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frame me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FCFEF66F-5E3B-044E-B9C7-4461C0857C4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-600" y="0"/>
            <a:ext cx="12193200" cy="6858000"/>
          </a:xfrm>
          <a:prstGeom prst="rect">
            <a:avLst/>
          </a:prstGeom>
        </p:spPr>
        <p:txBody>
          <a:bodyPr lIns="72000" tIns="36000"/>
          <a:lstStyle>
            <a:lvl1pPr>
              <a:buNone/>
              <a:defRPr sz="1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icon to add media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BEB4F4-6123-E28E-D207-9ED20A6313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Brand film title – Optional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41DAC8-EBC4-21E4-DE69-E6363167CE9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53AD248-44E4-4E2C-B265-3D9F477C8165}" type="slidenum">
              <a:rPr lang="en-GB" smtClean="0"/>
              <a:pPr/>
              <a:t>‹#›</a:t>
            </a:fld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143658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d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B63EF58-9B92-0BF5-09C8-5CD89CA490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PLACE headline here, maximum two lines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6E6F65-5F27-A7E3-B25C-26FF455EFD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6062" y="1268414"/>
            <a:ext cx="5586412" cy="5083174"/>
          </a:xfrm>
        </p:spPr>
        <p:txBody>
          <a:bodyPr/>
          <a:lstStyle>
            <a:lvl1pPr marL="6350" indent="-6350">
              <a:buNone/>
              <a:tabLst/>
              <a:defRPr sz="1200"/>
            </a:lvl1pPr>
            <a:lvl2pPr marL="139700" indent="-133350">
              <a:tabLst/>
              <a:defRPr sz="1100"/>
            </a:lvl2pPr>
            <a:lvl3pPr marL="266700" indent="-130175">
              <a:tabLst/>
              <a:defRPr sz="1050"/>
            </a:lvl3pPr>
            <a:lvl4pPr marL="403225" indent="-136525">
              <a:tabLst/>
              <a:defRPr sz="1000"/>
            </a:lvl4pPr>
            <a:lvl5pPr>
              <a:defRPr sz="18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8E31F63-A883-FA98-BE8E-EF31F50B0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8638" y="6381751"/>
            <a:ext cx="444189" cy="2304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E53AD248-44E4-4E2C-B265-3D9F477C8165}" type="slidenum">
              <a:rPr lang="en-GB" smtClean="0"/>
              <a:pPr/>
              <a:t>‹#›</a:t>
            </a:fld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3237554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C095DA-0249-FEE1-3F6A-0AB8252A9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899" y="180976"/>
            <a:ext cx="11722101" cy="396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/>
              <a:t>PLACE HEADLINE HERE, Maximum TWO lines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3FE50A-EEB7-B219-6589-8E9068190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9174" y="1490662"/>
            <a:ext cx="11673654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9550577-AEF2-B68B-EF02-85CB2AB4713D}"/>
              </a:ext>
            </a:extLst>
          </p:cNvPr>
          <p:cNvSpPr txBox="1">
            <a:spLocks/>
          </p:cNvSpPr>
          <p:nvPr userDrawn="1"/>
        </p:nvSpPr>
        <p:spPr>
          <a:xfrm>
            <a:off x="255588" y="6381751"/>
            <a:ext cx="3854450" cy="2304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dirty="0"/>
              <a:t>WPP BRAND AND DESIGN</a:t>
            </a:r>
            <a:endParaRPr lang="en-GB" sz="900" noProof="0" dirty="0">
              <a:latin typeface="WPP" panose="00000500000000000000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3AC97-4792-39C4-C12F-2D88FC37E1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8638" y="6381751"/>
            <a:ext cx="444189" cy="2304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E53AD248-44E4-4E2C-B265-3D9F477C8165}" type="slidenum">
              <a:rPr lang="en-GB" smtClean="0"/>
              <a:pPr/>
              <a:t>‹#›</a:t>
            </a:fld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4080847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691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685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3600" kern="1200" cap="all" spc="0" baseline="0" dirty="0">
          <a:solidFill>
            <a:schemeClr val="tx2"/>
          </a:solidFill>
          <a:latin typeface="WPP Light" panose="00000400000000000000" pitchFamily="2" charset="0"/>
          <a:ea typeface="+mj-ea"/>
          <a:cs typeface="+mj-cs"/>
        </a:defRPr>
      </a:lvl1pPr>
    </p:titleStyle>
    <p:bodyStyle>
      <a:lvl1pPr marL="0" indent="0" algn="l" defTabSz="5076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2"/>
          </a:solidFill>
          <a:latin typeface="WPP Light" panose="00000400000000000000" pitchFamily="2" charset="0"/>
          <a:ea typeface="+mn-ea"/>
          <a:cs typeface="+mn-cs"/>
        </a:defRPr>
      </a:lvl1pPr>
      <a:lvl2pPr marL="177800" indent="-171450" algn="l" defTabSz="5076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tabLst/>
        <a:defRPr lang="en-GB" sz="1800" kern="1200" dirty="0">
          <a:solidFill>
            <a:schemeClr val="tx2"/>
          </a:solidFill>
          <a:latin typeface="WPP Light" panose="00000400000000000000" pitchFamily="2" charset="0"/>
          <a:ea typeface="+mn-ea"/>
          <a:cs typeface="+mn-cs"/>
        </a:defRPr>
      </a:lvl2pPr>
      <a:lvl3pPr marL="355600" indent="-177800" algn="l" defTabSz="5076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WPP Light" panose="00000400000000000000" pitchFamily="2" charset="0"/>
        <a:buChar char="–"/>
        <a:tabLst/>
        <a:defRPr lang="en-US" sz="1800" kern="1200" dirty="0">
          <a:solidFill>
            <a:schemeClr val="tx2"/>
          </a:solidFill>
          <a:latin typeface="WPP Light" panose="00000400000000000000" pitchFamily="2" charset="0"/>
          <a:ea typeface="+mn-ea"/>
          <a:cs typeface="+mn-cs"/>
        </a:defRPr>
      </a:lvl3pPr>
      <a:lvl4pPr marL="534988" indent="-179388" algn="l" defTabSz="5076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WPP Light" panose="00000400000000000000" pitchFamily="2" charset="0"/>
        <a:buChar char="–"/>
        <a:tabLst/>
        <a:defRPr lang="en-US" sz="1800" kern="1200" dirty="0">
          <a:solidFill>
            <a:schemeClr val="tx2"/>
          </a:solidFill>
          <a:latin typeface="WPP Light" panose="00000400000000000000" pitchFamily="2" charset="0"/>
          <a:ea typeface="+mn-ea"/>
          <a:cs typeface="+mn-cs"/>
        </a:defRPr>
      </a:lvl4pPr>
      <a:lvl5pPr marL="1080000" indent="-216000" algn="l" defTabSz="5076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WPP Light" panose="00000400000000000000" pitchFamily="2" charset="0"/>
        <a:buChar char="–"/>
        <a:defRPr lang="en-US" sz="1800" kern="1200" dirty="0">
          <a:solidFill>
            <a:schemeClr val="tx2"/>
          </a:solidFill>
          <a:latin typeface="WPP Light" panose="000004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40">
          <p15:clr>
            <a:srgbClr val="A4A3A4"/>
          </p15:clr>
        </p15:guide>
        <p15:guide id="12" pos="7520">
          <p15:clr>
            <a:srgbClr val="5ACBF0"/>
          </p15:clr>
        </p15:guide>
        <p15:guide id="13" pos="159">
          <p15:clr>
            <a:srgbClr val="5ACBF0"/>
          </p15:clr>
        </p15:guide>
        <p15:guide id="14" orient="horz" pos="159">
          <p15:clr>
            <a:srgbClr val="5ACBF0"/>
          </p15:clr>
        </p15:guide>
        <p15:guide id="15" orient="horz" pos="4160">
          <p15:clr>
            <a:srgbClr val="5ACBF0"/>
          </p15:clr>
        </p15:guide>
        <p15:guide id="16" orient="horz" pos="1440">
          <p15:clr>
            <a:srgbClr val="A4A3A4"/>
          </p15:clr>
        </p15:guide>
        <p15:guide id="17" orient="horz" pos="3200">
          <p15:clr>
            <a:srgbClr val="A4A3A4"/>
          </p15:clr>
        </p15:guide>
        <p15:guide id="18" pos="3999">
          <p15:clr>
            <a:srgbClr val="5ACBF0"/>
          </p15:clr>
        </p15:guide>
        <p15:guide id="19" pos="3200">
          <p15:clr>
            <a:srgbClr val="FBAE40"/>
          </p15:clr>
        </p15:guide>
        <p15:guide id="20" pos="1760">
          <p15:clr>
            <a:srgbClr val="5ACBF0"/>
          </p15:clr>
        </p15:guide>
        <p15:guide id="21" pos="5760">
          <p15:clr>
            <a:srgbClr val="F26B43"/>
          </p15:clr>
        </p15:guide>
        <p15:guide id="24" pos="1599">
          <p15:clr>
            <a:srgbClr val="A4A3A4"/>
          </p15:clr>
        </p15:guide>
        <p15:guide id="25" pos="2079">
          <p15:clr>
            <a:srgbClr val="5ACBF0"/>
          </p15:clr>
        </p15:guide>
        <p15:guide id="26" pos="5600">
          <p15:clr>
            <a:srgbClr val="5ACBF0"/>
          </p15:clr>
        </p15:guide>
        <p15:guide id="27" pos="5919">
          <p15:clr>
            <a:srgbClr val="5ACBF0"/>
          </p15:clr>
        </p15:guide>
        <p15:guide id="29" pos="320">
          <p15:clr>
            <a:srgbClr val="A4A3A4"/>
          </p15:clr>
        </p15:guide>
        <p15:guide id="30" pos="3680">
          <p15:clr>
            <a:srgbClr val="5ACBF0"/>
          </p15:clr>
        </p15:guide>
        <p15:guide id="31" pos="480">
          <p15:clr>
            <a:srgbClr val="A4A3A4"/>
          </p15:clr>
        </p15:guide>
        <p15:guide id="32" pos="639">
          <p15:clr>
            <a:srgbClr val="FBAE40"/>
          </p15:clr>
        </p15:guide>
        <p15:guide id="33" pos="800">
          <p15:clr>
            <a:srgbClr val="A4A3A4"/>
          </p15:clr>
        </p15:guide>
        <p15:guide id="34" pos="960">
          <p15:clr>
            <a:srgbClr val="A4A3A4"/>
          </p15:clr>
        </p15:guide>
        <p15:guide id="35" pos="1119">
          <p15:clr>
            <a:srgbClr val="A4A3A4"/>
          </p15:clr>
        </p15:guide>
        <p15:guide id="36" pos="1280">
          <p15:clr>
            <a:srgbClr val="FBAE40"/>
          </p15:clr>
        </p15:guide>
        <p15:guide id="37" pos="1436">
          <p15:clr>
            <a:srgbClr val="A4A3A4"/>
          </p15:clr>
        </p15:guide>
        <p15:guide id="38" orient="horz" pos="320">
          <p15:clr>
            <a:srgbClr val="A4A3A4"/>
          </p15:clr>
        </p15:guide>
        <p15:guide id="39" orient="horz" pos="480">
          <p15:clr>
            <a:srgbClr val="A4A3A4"/>
          </p15:clr>
        </p15:guide>
        <p15:guide id="40" orient="horz" pos="640">
          <p15:clr>
            <a:srgbClr val="A4A3A4"/>
          </p15:clr>
        </p15:guide>
        <p15:guide id="41" orient="horz" pos="799">
          <p15:clr>
            <a:srgbClr val="A4A3A4"/>
          </p15:clr>
        </p15:guide>
        <p15:guide id="42" orient="horz" pos="958">
          <p15:clr>
            <a:srgbClr val="A4A3A4"/>
          </p15:clr>
        </p15:guide>
        <p15:guide id="43" orient="horz" pos="1119">
          <p15:clr>
            <a:srgbClr val="A4A3A4"/>
          </p15:clr>
        </p15:guide>
        <p15:guide id="44" orient="horz" pos="1280">
          <p15:clr>
            <a:srgbClr val="A4A3A4"/>
          </p15:clr>
        </p15:guide>
        <p15:guide id="45" orient="horz" pos="1599">
          <p15:clr>
            <a:srgbClr val="A4A3A4"/>
          </p15:clr>
        </p15:guide>
        <p15:guide id="46" orient="horz" pos="1760">
          <p15:clr>
            <a:srgbClr val="A4A3A4"/>
          </p15:clr>
        </p15:guide>
        <p15:guide id="47" orient="horz" pos="1918">
          <p15:clr>
            <a:srgbClr val="A4A3A4"/>
          </p15:clr>
        </p15:guide>
        <p15:guide id="48" orient="horz" pos="2080">
          <p15:clr>
            <a:srgbClr val="A4A3A4"/>
          </p15:clr>
        </p15:guide>
        <p15:guide id="49" orient="horz" pos="2400">
          <p15:clr>
            <a:srgbClr val="A4A3A4"/>
          </p15:clr>
        </p15:guide>
        <p15:guide id="50" orient="horz" pos="2559">
          <p15:clr>
            <a:srgbClr val="A4A3A4"/>
          </p15:clr>
        </p15:guide>
        <p15:guide id="51" orient="horz" pos="2720">
          <p15:clr>
            <a:srgbClr val="A4A3A4"/>
          </p15:clr>
        </p15:guide>
        <p15:guide id="52" orient="horz" pos="2880">
          <p15:clr>
            <a:srgbClr val="A4A3A4"/>
          </p15:clr>
        </p15:guide>
        <p15:guide id="53" orient="horz" pos="3039">
          <p15:clr>
            <a:srgbClr val="A4A3A4"/>
          </p15:clr>
        </p15:guide>
        <p15:guide id="54" orient="horz" pos="3360">
          <p15:clr>
            <a:srgbClr val="A4A3A4"/>
          </p15:clr>
        </p15:guide>
        <p15:guide id="55" orient="horz" pos="3519">
          <p15:clr>
            <a:srgbClr val="A4A3A4"/>
          </p15:clr>
        </p15:guide>
        <p15:guide id="56" orient="horz" pos="3680">
          <p15:clr>
            <a:srgbClr val="A4A3A4"/>
          </p15:clr>
        </p15:guide>
        <p15:guide id="58" orient="horz" pos="4001">
          <p15:clr>
            <a:srgbClr val="A4A3A4"/>
          </p15:clr>
        </p15:guide>
        <p15:guide id="59" pos="1920">
          <p15:clr>
            <a:srgbClr val="F26B43"/>
          </p15:clr>
        </p15:guide>
        <p15:guide id="60" pos="2240">
          <p15:clr>
            <a:srgbClr val="A4A3A4"/>
          </p15:clr>
        </p15:guide>
        <p15:guide id="61" pos="2399">
          <p15:clr>
            <a:srgbClr val="A4A3A4"/>
          </p15:clr>
        </p15:guide>
        <p15:guide id="62" pos="2559">
          <p15:clr>
            <a:srgbClr val="FBAE40"/>
          </p15:clr>
        </p15:guide>
        <p15:guide id="63" pos="2720">
          <p15:clr>
            <a:srgbClr val="A4A3A4"/>
          </p15:clr>
        </p15:guide>
        <p15:guide id="64" pos="2879">
          <p15:clr>
            <a:srgbClr val="A4A3A4"/>
          </p15:clr>
        </p15:guide>
        <p15:guide id="65" pos="3039">
          <p15:clr>
            <a:srgbClr val="A4A3A4"/>
          </p15:clr>
        </p15:guide>
        <p15:guide id="66" pos="3359">
          <p15:clr>
            <a:srgbClr val="A4A3A4"/>
          </p15:clr>
        </p15:guide>
        <p15:guide id="67" pos="3519">
          <p15:clr>
            <a:srgbClr val="A4A3A4"/>
          </p15:clr>
        </p15:guide>
        <p15:guide id="68" pos="3840">
          <p15:clr>
            <a:srgbClr val="F26B43"/>
          </p15:clr>
        </p15:guide>
        <p15:guide id="69" pos="4160">
          <p15:clr>
            <a:srgbClr val="A4A3A4"/>
          </p15:clr>
        </p15:guide>
        <p15:guide id="70" pos="4320">
          <p15:clr>
            <a:srgbClr val="A4A3A4"/>
          </p15:clr>
        </p15:guide>
        <p15:guide id="71" pos="4479">
          <p15:clr>
            <a:srgbClr val="FBAE40"/>
          </p15:clr>
        </p15:guide>
        <p15:guide id="72" pos="4640">
          <p15:clr>
            <a:srgbClr val="A4A3A4"/>
          </p15:clr>
        </p15:guide>
        <p15:guide id="73" pos="5439">
          <p15:clr>
            <a:srgbClr val="A4A3A4"/>
          </p15:clr>
        </p15:guide>
        <p15:guide id="74" pos="5280">
          <p15:clr>
            <a:srgbClr val="A4A3A4"/>
          </p15:clr>
        </p15:guide>
        <p15:guide id="75" pos="5120">
          <p15:clr>
            <a:srgbClr val="FBAE40"/>
          </p15:clr>
        </p15:guide>
        <p15:guide id="76" pos="4959">
          <p15:clr>
            <a:srgbClr val="A4A3A4"/>
          </p15:clr>
        </p15:guide>
        <p15:guide id="77" pos="4799">
          <p15:clr>
            <a:srgbClr val="A4A3A4"/>
          </p15:clr>
        </p15:guide>
        <p15:guide id="78" pos="6080">
          <p15:clr>
            <a:srgbClr val="A4A3A4"/>
          </p15:clr>
        </p15:guide>
        <p15:guide id="79" pos="6239">
          <p15:clr>
            <a:srgbClr val="A4A3A4"/>
          </p15:clr>
        </p15:guide>
        <p15:guide id="80" pos="6399">
          <p15:clr>
            <a:srgbClr val="FBAE40"/>
          </p15:clr>
        </p15:guide>
        <p15:guide id="81" pos="6560">
          <p15:clr>
            <a:srgbClr val="A4A3A4"/>
          </p15:clr>
        </p15:guide>
        <p15:guide id="82" pos="6720">
          <p15:clr>
            <a:srgbClr val="A4A3A4"/>
          </p15:clr>
        </p15:guide>
        <p15:guide id="83" pos="6879">
          <p15:clr>
            <a:srgbClr val="A4A3A4"/>
          </p15:clr>
        </p15:guide>
        <p15:guide id="84" pos="7040">
          <p15:clr>
            <a:srgbClr val="FBAE40"/>
          </p15:clr>
        </p15:guide>
        <p15:guide id="85" pos="7199">
          <p15:clr>
            <a:srgbClr val="A4A3A4"/>
          </p15:clr>
        </p15:guide>
        <p15:guide id="86" pos="7359">
          <p15:clr>
            <a:srgbClr val="A4A3A4"/>
          </p15:clr>
        </p15:guide>
        <p15:guide id="87" orient="horz" pos="3840">
          <p15:clr>
            <a:srgbClr val="A4A3A4"/>
          </p15:clr>
        </p15:guide>
        <p15:guide id="88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FB27AFD-82DC-1F07-A03C-71CD6F8B8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418" y="466724"/>
            <a:ext cx="8937995" cy="2324100"/>
          </a:xfrm>
        </p:spPr>
        <p:txBody>
          <a:bodyPr/>
          <a:lstStyle/>
          <a:p>
            <a:r>
              <a:rPr lang="en-GB" dirty="0"/>
              <a:t>Client name</a:t>
            </a:r>
            <a:br>
              <a:rPr lang="en-GB" dirty="0"/>
            </a:br>
            <a:r>
              <a:rPr lang="en-GB" dirty="0">
                <a:solidFill>
                  <a:schemeClr val="accent3"/>
                </a:solidFill>
              </a:rPr>
              <a:t>Project name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099A88-20D2-F290-2A7D-1756A1436D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4138" y="3096000"/>
            <a:ext cx="4267200" cy="409575"/>
          </a:xfrm>
        </p:spPr>
        <p:txBody>
          <a:bodyPr/>
          <a:lstStyle/>
          <a:p>
            <a:r>
              <a:rPr lang="en-GB" dirty="0"/>
              <a:t>The Brand &amp; Design AWARDS</a:t>
            </a:r>
          </a:p>
          <a:p>
            <a:r>
              <a:rPr lang="en-GB" dirty="0"/>
              <a:t>(THE TBD</a:t>
            </a:r>
            <a:r>
              <a:rPr lang="en-GB" cap="none" dirty="0"/>
              <a:t>s</a:t>
            </a:r>
            <a:r>
              <a:rPr lang="en-GB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21940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3CEE7-1934-BE04-EB9D-EA3B05F70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899" y="180976"/>
            <a:ext cx="11722101" cy="396000"/>
          </a:xfrm>
        </p:spPr>
        <p:txBody>
          <a:bodyPr/>
          <a:lstStyle/>
          <a:p>
            <a:r>
              <a:rPr lang="en-GB" dirty="0"/>
              <a:t>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2270A-357C-12D6-0A36-2238BAE074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4471" y="728184"/>
            <a:ext cx="11689200" cy="776397"/>
          </a:xfrm>
        </p:spPr>
        <p:txBody>
          <a:bodyPr/>
          <a:lstStyle/>
          <a:p>
            <a:r>
              <a:rPr lang="en-GB" dirty="0"/>
              <a:t>SUBHEADING</a:t>
            </a:r>
          </a:p>
          <a:p>
            <a:r>
              <a:rPr lang="en-GB" dirty="0">
                <a:solidFill>
                  <a:schemeClr val="tx2"/>
                </a:solidFill>
              </a:rPr>
              <a:t>CLIENT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74D4AF-3AC8-8A0D-FBCE-42FC7256197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7969" y="1609307"/>
            <a:ext cx="2547938" cy="422693"/>
          </a:xfrm>
        </p:spPr>
        <p:txBody>
          <a:bodyPr/>
          <a:lstStyle/>
          <a:p>
            <a:r>
              <a:rPr lang="en-GB" dirty="0"/>
              <a:t>Issue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608B662B-CE5E-6526-52FD-062B31E378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6063" y="2032000"/>
            <a:ext cx="2547938" cy="4319588"/>
          </a:xfrm>
        </p:spPr>
        <p:txBody>
          <a:bodyPr/>
          <a:lstStyle/>
          <a:p>
            <a:r>
              <a:rPr lang="en-GB" dirty="0"/>
              <a:t>Body copy (first level text).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 </a:t>
            </a:r>
            <a:r>
              <a:rPr lang="en-GB" dirty="0" err="1"/>
              <a:t>porttitor</a:t>
            </a:r>
            <a:r>
              <a:rPr lang="en-GB" dirty="0"/>
              <a:t> </a:t>
            </a:r>
            <a:r>
              <a:rPr lang="en-GB" dirty="0" err="1"/>
              <a:t>mauris</a:t>
            </a:r>
            <a:r>
              <a:rPr lang="en-GB" dirty="0"/>
              <a:t>. </a:t>
            </a:r>
            <a:r>
              <a:rPr lang="en-GB" dirty="0" err="1"/>
              <a:t>Phasellus</a:t>
            </a:r>
            <a:r>
              <a:rPr lang="en-GB" dirty="0"/>
              <a:t> </a:t>
            </a:r>
            <a:r>
              <a:rPr lang="en-GB" dirty="0" err="1"/>
              <a:t>ultrices</a:t>
            </a:r>
            <a:r>
              <a:rPr lang="en-GB" dirty="0"/>
              <a:t> </a:t>
            </a:r>
            <a:r>
              <a:rPr lang="en-GB" dirty="0" err="1"/>
              <a:t>faucibus</a:t>
            </a:r>
            <a:r>
              <a:rPr lang="en-GB" dirty="0"/>
              <a:t> </a:t>
            </a:r>
            <a:r>
              <a:rPr lang="en-GB" dirty="0" err="1"/>
              <a:t>neque</a:t>
            </a:r>
            <a:r>
              <a:rPr lang="en-GB" dirty="0"/>
              <a:t>,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vehicula</a:t>
            </a:r>
            <a:r>
              <a:rPr lang="en-GB" dirty="0"/>
              <a:t> </a:t>
            </a:r>
            <a:r>
              <a:rPr lang="en-GB" dirty="0" err="1"/>
              <a:t>felis</a:t>
            </a:r>
            <a:br>
              <a:rPr lang="en-GB" dirty="0"/>
            </a:br>
            <a:r>
              <a:rPr lang="en-GB" dirty="0" err="1"/>
              <a:t>feugiat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.</a:t>
            </a:r>
          </a:p>
          <a:p>
            <a:r>
              <a:rPr lang="en-GB" dirty="0"/>
              <a:t>Sed </a:t>
            </a:r>
            <a:r>
              <a:rPr lang="en-GB" dirty="0" err="1"/>
              <a:t>faucibus</a:t>
            </a:r>
            <a:r>
              <a:rPr lang="en-GB" dirty="0"/>
              <a:t> </a:t>
            </a:r>
            <a:r>
              <a:rPr lang="en-GB" dirty="0" err="1"/>
              <a:t>quam</a:t>
            </a:r>
            <a:r>
              <a:rPr lang="en-GB" dirty="0"/>
              <a:t> </a:t>
            </a:r>
            <a:r>
              <a:rPr lang="en-GB" dirty="0" err="1"/>
              <a:t>mauris</a:t>
            </a:r>
            <a:r>
              <a:rPr lang="en-GB" dirty="0"/>
              <a:t>, et </a:t>
            </a:r>
            <a:r>
              <a:rPr lang="en-GB" dirty="0" err="1"/>
              <a:t>varius</a:t>
            </a:r>
            <a:r>
              <a:rPr lang="en-GB" dirty="0"/>
              <a:t> ligula </a:t>
            </a:r>
            <a:r>
              <a:rPr lang="en-GB" dirty="0" err="1"/>
              <a:t>pellentesque</a:t>
            </a:r>
            <a:r>
              <a:rPr lang="en-GB" dirty="0"/>
              <a:t> vitae.</a:t>
            </a:r>
          </a:p>
          <a:p>
            <a:pPr lvl="1"/>
            <a:r>
              <a:rPr lang="en-GB" dirty="0"/>
              <a:t>Left-aligned bullet (second level text)</a:t>
            </a:r>
          </a:p>
          <a:p>
            <a:pPr lvl="2"/>
            <a:r>
              <a:rPr lang="en-GB" dirty="0"/>
              <a:t>Indented bullet (third level text)</a:t>
            </a:r>
          </a:p>
          <a:p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084E2E-254D-98C2-1ADD-8E4D108BA8F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94244" y="1609307"/>
            <a:ext cx="2547938" cy="422693"/>
          </a:xfrm>
        </p:spPr>
        <p:txBody>
          <a:bodyPr/>
          <a:lstStyle/>
          <a:p>
            <a:r>
              <a:rPr lang="en-GB" dirty="0"/>
              <a:t>Insight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3F0EE75-7DB0-7A03-F491-959D2A2FCF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40519" y="1609307"/>
            <a:ext cx="2547938" cy="422693"/>
          </a:xfrm>
        </p:spPr>
        <p:txBody>
          <a:bodyPr/>
          <a:lstStyle/>
          <a:p>
            <a:r>
              <a:rPr lang="en-GB" dirty="0"/>
              <a:t>Idea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7044309-5714-0F94-C667-707584FC05B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386795" y="1609307"/>
            <a:ext cx="2547938" cy="422693"/>
          </a:xfrm>
        </p:spPr>
        <p:txBody>
          <a:bodyPr/>
          <a:lstStyle/>
          <a:p>
            <a:r>
              <a:rPr lang="en-GB" dirty="0"/>
              <a:t>Impact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D01F0C-6388-368E-BDD8-6C1ECCB08F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8638" y="6381751"/>
            <a:ext cx="444189" cy="230400"/>
          </a:xfrm>
        </p:spPr>
        <p:txBody>
          <a:bodyPr/>
          <a:lstStyle/>
          <a:p>
            <a:fld id="{E53AD248-44E4-4E2C-B265-3D9F477C8165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100" name="Text Placeholder 99">
            <a:extLst>
              <a:ext uri="{FF2B5EF4-FFF2-40B4-BE49-F238E27FC236}">
                <a16:creationId xmlns:a16="http://schemas.microsoft.com/office/drawing/2014/main" id="{1794CEC2-42C7-72BE-9D86-F902F6FBCD2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GB" dirty="0"/>
              <a:t>Body copy (first level text).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 </a:t>
            </a:r>
            <a:r>
              <a:rPr lang="en-GB" dirty="0" err="1"/>
              <a:t>porttitor</a:t>
            </a:r>
            <a:r>
              <a:rPr lang="en-GB" dirty="0"/>
              <a:t> </a:t>
            </a:r>
            <a:r>
              <a:rPr lang="en-GB" dirty="0" err="1"/>
              <a:t>mauris</a:t>
            </a:r>
            <a:r>
              <a:rPr lang="en-GB" dirty="0"/>
              <a:t>. </a:t>
            </a:r>
            <a:r>
              <a:rPr lang="en-GB" dirty="0" err="1"/>
              <a:t>Phasellus</a:t>
            </a:r>
            <a:r>
              <a:rPr lang="en-GB" dirty="0"/>
              <a:t> </a:t>
            </a:r>
            <a:r>
              <a:rPr lang="en-GB" dirty="0" err="1"/>
              <a:t>ultrices</a:t>
            </a:r>
            <a:r>
              <a:rPr lang="en-GB" dirty="0"/>
              <a:t> </a:t>
            </a:r>
            <a:r>
              <a:rPr lang="en-GB" dirty="0" err="1"/>
              <a:t>faucibus</a:t>
            </a:r>
            <a:r>
              <a:rPr lang="en-GB" dirty="0"/>
              <a:t> </a:t>
            </a:r>
            <a:r>
              <a:rPr lang="en-GB" dirty="0" err="1"/>
              <a:t>neque</a:t>
            </a:r>
            <a:r>
              <a:rPr lang="en-GB" dirty="0"/>
              <a:t>,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vehicula</a:t>
            </a:r>
            <a:r>
              <a:rPr lang="en-GB" dirty="0"/>
              <a:t> </a:t>
            </a:r>
            <a:r>
              <a:rPr lang="en-GB" dirty="0" err="1"/>
              <a:t>felis</a:t>
            </a:r>
            <a:br>
              <a:rPr lang="en-GB" dirty="0"/>
            </a:br>
            <a:r>
              <a:rPr lang="en-GB" dirty="0" err="1"/>
              <a:t>feugiat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.</a:t>
            </a:r>
          </a:p>
          <a:p>
            <a:r>
              <a:rPr lang="en-GB" dirty="0"/>
              <a:t>Sed </a:t>
            </a:r>
            <a:r>
              <a:rPr lang="en-GB" dirty="0" err="1"/>
              <a:t>faucibus</a:t>
            </a:r>
            <a:r>
              <a:rPr lang="en-GB" dirty="0"/>
              <a:t> </a:t>
            </a:r>
            <a:r>
              <a:rPr lang="en-GB" dirty="0" err="1"/>
              <a:t>quam</a:t>
            </a:r>
            <a:r>
              <a:rPr lang="en-GB" dirty="0"/>
              <a:t> </a:t>
            </a:r>
            <a:r>
              <a:rPr lang="en-GB" dirty="0" err="1"/>
              <a:t>mauris</a:t>
            </a:r>
            <a:r>
              <a:rPr lang="en-GB" dirty="0"/>
              <a:t>, et </a:t>
            </a:r>
            <a:r>
              <a:rPr lang="en-GB" dirty="0" err="1"/>
              <a:t>varius</a:t>
            </a:r>
            <a:r>
              <a:rPr lang="en-GB" dirty="0"/>
              <a:t> ligula </a:t>
            </a:r>
            <a:r>
              <a:rPr lang="en-GB" dirty="0" err="1"/>
              <a:t>pellentesque</a:t>
            </a:r>
            <a:r>
              <a:rPr lang="en-GB" dirty="0"/>
              <a:t> vitae.</a:t>
            </a:r>
          </a:p>
          <a:p>
            <a:pPr lvl="1"/>
            <a:r>
              <a:rPr lang="en-GB" dirty="0"/>
              <a:t>Left-aligned bullet (second level text)</a:t>
            </a:r>
          </a:p>
          <a:p>
            <a:pPr lvl="2"/>
            <a:r>
              <a:rPr lang="en-GB" dirty="0"/>
              <a:t>Indented bullet (third level text)</a:t>
            </a:r>
          </a:p>
        </p:txBody>
      </p:sp>
      <p:sp>
        <p:nvSpPr>
          <p:cNvPr id="101" name="Text Placeholder 100">
            <a:extLst>
              <a:ext uri="{FF2B5EF4-FFF2-40B4-BE49-F238E27FC236}">
                <a16:creationId xmlns:a16="http://schemas.microsoft.com/office/drawing/2014/main" id="{7EA538BF-9D50-22BB-856A-4457476F489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GB" dirty="0"/>
              <a:t>Body copy (first level text).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 </a:t>
            </a:r>
            <a:r>
              <a:rPr lang="en-GB" dirty="0" err="1"/>
              <a:t>porttitor</a:t>
            </a:r>
            <a:r>
              <a:rPr lang="en-GB" dirty="0"/>
              <a:t> </a:t>
            </a:r>
            <a:r>
              <a:rPr lang="en-GB" dirty="0" err="1"/>
              <a:t>mauris</a:t>
            </a:r>
            <a:r>
              <a:rPr lang="en-GB" dirty="0"/>
              <a:t>. </a:t>
            </a:r>
            <a:r>
              <a:rPr lang="en-GB" dirty="0" err="1"/>
              <a:t>Phasellus</a:t>
            </a:r>
            <a:r>
              <a:rPr lang="en-GB" dirty="0"/>
              <a:t> </a:t>
            </a:r>
            <a:r>
              <a:rPr lang="en-GB" dirty="0" err="1"/>
              <a:t>ultrices</a:t>
            </a:r>
            <a:r>
              <a:rPr lang="en-GB" dirty="0"/>
              <a:t> </a:t>
            </a:r>
            <a:r>
              <a:rPr lang="en-GB" dirty="0" err="1"/>
              <a:t>faucibus</a:t>
            </a:r>
            <a:r>
              <a:rPr lang="en-GB" dirty="0"/>
              <a:t> </a:t>
            </a:r>
            <a:r>
              <a:rPr lang="en-GB" dirty="0" err="1"/>
              <a:t>neque</a:t>
            </a:r>
            <a:r>
              <a:rPr lang="en-GB" dirty="0"/>
              <a:t>,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vehicula</a:t>
            </a:r>
            <a:r>
              <a:rPr lang="en-GB" dirty="0"/>
              <a:t> </a:t>
            </a:r>
            <a:r>
              <a:rPr lang="en-GB" dirty="0" err="1"/>
              <a:t>felis</a:t>
            </a:r>
            <a:br>
              <a:rPr lang="en-GB" dirty="0"/>
            </a:br>
            <a:r>
              <a:rPr lang="en-GB" dirty="0" err="1"/>
              <a:t>feugiat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.</a:t>
            </a:r>
          </a:p>
          <a:p>
            <a:r>
              <a:rPr lang="en-GB" dirty="0"/>
              <a:t>Sed </a:t>
            </a:r>
            <a:r>
              <a:rPr lang="en-GB" dirty="0" err="1"/>
              <a:t>faucibus</a:t>
            </a:r>
            <a:r>
              <a:rPr lang="en-GB" dirty="0"/>
              <a:t> </a:t>
            </a:r>
            <a:r>
              <a:rPr lang="en-GB" dirty="0" err="1"/>
              <a:t>quam</a:t>
            </a:r>
            <a:r>
              <a:rPr lang="en-GB" dirty="0"/>
              <a:t> </a:t>
            </a:r>
            <a:r>
              <a:rPr lang="en-GB" dirty="0" err="1"/>
              <a:t>mauris</a:t>
            </a:r>
            <a:r>
              <a:rPr lang="en-GB" dirty="0"/>
              <a:t>, et </a:t>
            </a:r>
            <a:r>
              <a:rPr lang="en-GB" dirty="0" err="1"/>
              <a:t>varius</a:t>
            </a:r>
            <a:r>
              <a:rPr lang="en-GB" dirty="0"/>
              <a:t> ligula </a:t>
            </a:r>
            <a:r>
              <a:rPr lang="en-GB" dirty="0" err="1"/>
              <a:t>pellentesque</a:t>
            </a:r>
            <a:r>
              <a:rPr lang="en-GB" dirty="0"/>
              <a:t> vitae.</a:t>
            </a:r>
          </a:p>
          <a:p>
            <a:pPr lvl="1"/>
            <a:r>
              <a:rPr lang="en-GB" dirty="0"/>
              <a:t>Left-aligned bullet (second level text)</a:t>
            </a:r>
          </a:p>
          <a:p>
            <a:pPr lvl="2"/>
            <a:r>
              <a:rPr lang="en-GB" dirty="0"/>
              <a:t>Indented bullet (third level text)</a:t>
            </a:r>
          </a:p>
        </p:txBody>
      </p:sp>
      <p:sp>
        <p:nvSpPr>
          <p:cNvPr id="102" name="Text Placeholder 101">
            <a:extLst>
              <a:ext uri="{FF2B5EF4-FFF2-40B4-BE49-F238E27FC236}">
                <a16:creationId xmlns:a16="http://schemas.microsoft.com/office/drawing/2014/main" id="{46959392-4B4A-0914-E3CA-F90CDE44FD9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GB" dirty="0"/>
              <a:t>Body copy (first level text).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 </a:t>
            </a:r>
            <a:r>
              <a:rPr lang="en-GB" dirty="0" err="1"/>
              <a:t>Curabitur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 </a:t>
            </a:r>
            <a:r>
              <a:rPr lang="en-GB" dirty="0" err="1"/>
              <a:t>porttitor</a:t>
            </a:r>
            <a:r>
              <a:rPr lang="en-GB" dirty="0"/>
              <a:t> </a:t>
            </a:r>
            <a:r>
              <a:rPr lang="en-GB" dirty="0" err="1"/>
              <a:t>mauris</a:t>
            </a:r>
            <a:r>
              <a:rPr lang="en-GB" dirty="0"/>
              <a:t>. </a:t>
            </a:r>
            <a:r>
              <a:rPr lang="en-GB" dirty="0" err="1"/>
              <a:t>Phasellus</a:t>
            </a:r>
            <a:r>
              <a:rPr lang="en-GB" dirty="0"/>
              <a:t> </a:t>
            </a:r>
            <a:r>
              <a:rPr lang="en-GB" dirty="0" err="1"/>
              <a:t>ultrices</a:t>
            </a:r>
            <a:r>
              <a:rPr lang="en-GB" dirty="0"/>
              <a:t> </a:t>
            </a:r>
            <a:r>
              <a:rPr lang="en-GB" dirty="0" err="1"/>
              <a:t>faucibus</a:t>
            </a:r>
            <a:r>
              <a:rPr lang="en-GB" dirty="0"/>
              <a:t> </a:t>
            </a:r>
            <a:r>
              <a:rPr lang="en-GB" dirty="0" err="1"/>
              <a:t>neque</a:t>
            </a:r>
            <a:r>
              <a:rPr lang="en-GB" dirty="0"/>
              <a:t>,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vehicula</a:t>
            </a:r>
            <a:r>
              <a:rPr lang="en-GB" dirty="0"/>
              <a:t> </a:t>
            </a:r>
            <a:r>
              <a:rPr lang="en-GB" dirty="0" err="1"/>
              <a:t>felis</a:t>
            </a:r>
            <a:br>
              <a:rPr lang="en-GB" dirty="0"/>
            </a:br>
            <a:r>
              <a:rPr lang="en-GB" dirty="0" err="1"/>
              <a:t>feugiat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.</a:t>
            </a:r>
          </a:p>
          <a:p>
            <a:r>
              <a:rPr lang="en-GB" dirty="0"/>
              <a:t>Sed </a:t>
            </a:r>
            <a:r>
              <a:rPr lang="en-GB" dirty="0" err="1"/>
              <a:t>faucibus</a:t>
            </a:r>
            <a:r>
              <a:rPr lang="en-GB" dirty="0"/>
              <a:t> </a:t>
            </a:r>
            <a:r>
              <a:rPr lang="en-GB" dirty="0" err="1"/>
              <a:t>quam</a:t>
            </a:r>
            <a:r>
              <a:rPr lang="en-GB" dirty="0"/>
              <a:t> </a:t>
            </a:r>
            <a:r>
              <a:rPr lang="en-GB" dirty="0" err="1"/>
              <a:t>mauris</a:t>
            </a:r>
            <a:r>
              <a:rPr lang="en-GB" dirty="0"/>
              <a:t>, et </a:t>
            </a:r>
            <a:r>
              <a:rPr lang="en-GB" dirty="0" err="1"/>
              <a:t>varius</a:t>
            </a:r>
            <a:r>
              <a:rPr lang="en-GB" dirty="0"/>
              <a:t> ligula </a:t>
            </a:r>
            <a:r>
              <a:rPr lang="en-GB" dirty="0" err="1"/>
              <a:t>pellentesque</a:t>
            </a:r>
            <a:r>
              <a:rPr lang="en-GB" dirty="0"/>
              <a:t> vitae.</a:t>
            </a:r>
          </a:p>
          <a:p>
            <a:pPr lvl="1"/>
            <a:r>
              <a:rPr lang="en-GB" dirty="0"/>
              <a:t>Left-aligned bullet (second level text)</a:t>
            </a:r>
          </a:p>
          <a:p>
            <a:pPr lvl="2"/>
            <a:r>
              <a:rPr lang="en-GB" dirty="0"/>
              <a:t>Indented bullet (third level text)</a:t>
            </a:r>
          </a:p>
        </p:txBody>
      </p:sp>
    </p:spTree>
    <p:extLst>
      <p:ext uri="{BB962C8B-B14F-4D97-AF65-F5344CB8AC3E}">
        <p14:creationId xmlns:p14="http://schemas.microsoft.com/office/powerpoint/2010/main" val="53383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0C8377F-6417-5654-D3C4-65B35A9230D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5D9BB9-71CA-AE5E-6ECE-09C6BA1F5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Full bleed image title</a:t>
            </a:r>
            <a:br>
              <a:rPr lang="en-GB" dirty="0"/>
            </a:br>
            <a:r>
              <a:rPr lang="en-GB" sz="1600" dirty="0">
                <a:solidFill>
                  <a:schemeClr val="accent2"/>
                </a:solidFill>
              </a:rPr>
              <a:t>[Please provide at least 1 image – any additional assets are optional] </a:t>
            </a:r>
            <a:br>
              <a:rPr lang="en-GB" dirty="0"/>
            </a:b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405DA1-0D6E-7AFC-DA3B-76F3A6DB2E2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53AD248-44E4-4E2C-B265-3D9F477C8165}" type="slidenum">
              <a:rPr lang="en-GB" smtClean="0"/>
              <a:pPr/>
              <a:t>3</a:t>
            </a:fld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254662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B34EF57-90E0-3CC1-0D38-D5BDCBD049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F840CE-73FE-7AAB-E240-95939A660D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4B8EB6-66D1-A109-49D2-742C507E64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83BE68C-2E87-23DF-213B-B85EFD7853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9B92E92-CCC9-B26E-AA8B-4F44E9ACF5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EC0667-6085-CB83-BFB0-F3B39C67679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F4C84FB-882E-B83B-44E4-287F03741F3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A967F5A-1F9C-29B5-61CF-3EDB33E7233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D70BDB3-1B68-CD75-C975-3D5311D9F7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D720D9B-06AB-2388-5CD6-8A74D1F0B9A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F52B3E8-8908-932B-D54F-E7595477E2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B045334-F8A9-3EB2-D6C5-493E344817F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131AB16-2FC8-4012-7279-EF55CA4799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34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1984D7A-476F-4A4E-172D-26BB638BD8D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997A2B73-1ABD-44CD-7941-4DF51EB8B3A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9AAC4A7D-1192-E3C4-A085-224586F072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15BBC466-8F64-94CF-DE2B-A0C4D38D86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DF6EA2C-0640-0D7B-33A9-09419B16AA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49B92792-D09F-FC65-3B1D-9AE6B116151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226FBD61-A4F3-B782-7E02-17422CAF134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6BDE0756-59BE-9056-2D1B-6A978FE7409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F096621F-67CA-071D-8295-EDB4C939EA8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E4D60B43-5CE3-8E1F-801C-667405CFD2D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0842CDA1-6FD4-6162-7A8E-6EFB17585CC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CA7D5B50-1F0A-98C0-37C5-140D4295BA0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777E10E7-AEF0-FCBA-4E0B-4FA9C2F7EE4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88201DE-4D04-9603-A61F-2AACD584F0A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794C508B-E91D-227C-D3F4-B7A786B5398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04E65E25-D7D3-9B0F-3E3F-EBFCB6BB0BE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3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dia Placeholder 7">
            <a:extLst>
              <a:ext uri="{FF2B5EF4-FFF2-40B4-BE49-F238E27FC236}">
                <a16:creationId xmlns:a16="http://schemas.microsoft.com/office/drawing/2014/main" id="{02666194-C091-45A7-74DC-A39F8513D393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6E60F-FF4A-2F4F-A6B1-BA969844C2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488638" y="6381751"/>
            <a:ext cx="444189" cy="230400"/>
          </a:xfrm>
        </p:spPr>
        <p:txBody>
          <a:bodyPr/>
          <a:lstStyle/>
          <a:p>
            <a:fld id="{A97D4E31-B4FA-451D-964A-0D4C1B1B00AC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23269E3-3DED-3854-1518-ED4F901F5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11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32BC4C4-898B-5E1B-CF2B-EBF71F91C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Credits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EB753BE-BB0E-0337-D284-210D862F66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Please include details of contributions from:</a:t>
            </a:r>
          </a:p>
          <a:p>
            <a:pPr lvl="1"/>
            <a:r>
              <a:rPr lang="en-GB" dirty="0"/>
              <a:t>Network studio(s)</a:t>
            </a:r>
          </a:p>
          <a:p>
            <a:pPr lvl="1"/>
            <a:r>
              <a:rPr lang="en-GB" dirty="0"/>
              <a:t>Creatives</a:t>
            </a:r>
          </a:p>
          <a:p>
            <a:pPr lvl="1"/>
            <a:r>
              <a:rPr lang="en-GB" dirty="0"/>
              <a:t>Strategists</a:t>
            </a:r>
          </a:p>
          <a:p>
            <a:pPr lvl="1"/>
            <a:r>
              <a:rPr lang="en-GB" dirty="0"/>
              <a:t>CLT</a:t>
            </a:r>
          </a:p>
          <a:p>
            <a:pPr lvl="1"/>
            <a:r>
              <a:rPr lang="en-GB" dirty="0"/>
              <a:t>Partner(s) 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BFE9F9-F2CA-51DE-98E5-798C8CC44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53AD248-44E4-4E2C-B265-3D9F477C8165}" type="slidenum">
              <a:rPr lang="en-GB" smtClean="0"/>
              <a:pPr/>
              <a:t>8</a:t>
            </a:fld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346727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PP Theme 2026">
  <a:themeElements>
    <a:clrScheme name="WPP Theme">
      <a:dk1>
        <a:srgbClr val="000000"/>
      </a:dk1>
      <a:lt1>
        <a:srgbClr val="FFFFFF"/>
      </a:lt1>
      <a:dk2>
        <a:srgbClr val="000050"/>
      </a:dk2>
      <a:lt2>
        <a:srgbClr val="FAFAF0"/>
      </a:lt2>
      <a:accent1>
        <a:srgbClr val="000050"/>
      </a:accent1>
      <a:accent2>
        <a:srgbClr val="0A1E78"/>
      </a:accent2>
      <a:accent3>
        <a:srgbClr val="323CAA"/>
      </a:accent3>
      <a:accent4>
        <a:srgbClr val="6464D2"/>
      </a:accent4>
      <a:accent5>
        <a:srgbClr val="AA96FF"/>
      </a:accent5>
      <a:accent6>
        <a:srgbClr val="D2BEFF"/>
      </a:accent6>
      <a:hlink>
        <a:srgbClr val="6464D2"/>
      </a:hlink>
      <a:folHlink>
        <a:srgbClr val="323CAA"/>
      </a:folHlink>
    </a:clrScheme>
    <a:fontScheme name="WPP">
      <a:majorFont>
        <a:latin typeface="WPP Light"/>
        <a:ea typeface=""/>
        <a:cs typeface=""/>
      </a:majorFont>
      <a:minorFont>
        <a:latin typeface="WPP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grpFill/>
        <a:ln w="6350">
          <a:solidFill>
            <a:schemeClr val="tx2"/>
          </a:solidFill>
        </a:ln>
      </a:spPr>
      <a:bodyPr/>
      <a:lstStyle/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</a:objectDefaults>
  <a:extraClrSchemeLst/>
  <a:custClrLst>
    <a:custClr name="Tertiary #FFC8DC">
      <a:srgbClr val="FFC8DC"/>
    </a:custClr>
    <a:custClr name="Tertiary #FFB4B4">
      <a:srgbClr val="FFB4B4"/>
    </a:custClr>
    <a:custClr name="Tertiary #D2BEFF">
      <a:srgbClr val="D2BEFF"/>
    </a:custClr>
    <a:custClr name="Tertiary #80C0F5">
      <a:srgbClr val="80C0F5"/>
    </a:custClr>
    <a:custClr name="Tertiary #15FFCC">
      <a:srgbClr val="15FFCC"/>
    </a:custClr>
    <a:custClr name="Tertiary #B4FF64">
      <a:srgbClr val="B4FF64"/>
    </a:custClr>
    <a:custClr name="Tertiary #FFFF78">
      <a:srgbClr val="FFFF78"/>
    </a:custClr>
    <a:custClr name="Tertiary #FFD264">
      <a:srgbClr val="FFD264"/>
    </a:custClr>
    <a:custClr name="Blank">
      <a:srgbClr val="FFFFFF"/>
    </a:custClr>
    <a:custClr name="#FAFAF0">
      <a:srgbClr val="FAFAF0"/>
    </a:custClr>
    <a:custClr name="Tertiary Pink">
      <a:srgbClr val="FF1AA6"/>
    </a:custClr>
    <a:custClr name="Tertiary Red">
      <a:srgbClr val="BC0113"/>
    </a:custClr>
    <a:custClr name="Tertiary Purple">
      <a:srgbClr val="7800DC"/>
    </a:custClr>
    <a:custClr name="Tertiary Blue">
      <a:srgbClr val="0091FF"/>
    </a:custClr>
    <a:custClr name="Tertiary Turquoise">
      <a:srgbClr val="00DCB4"/>
    </a:custClr>
    <a:custClr name="Tertiary Green">
      <a:srgbClr val="00C300"/>
    </a:custClr>
    <a:custClr name="Tertiary Yellow">
      <a:srgbClr val="FFEF00"/>
    </a:custClr>
    <a:custClr name="Tertiary Orange">
      <a:srgbClr val="FF6400"/>
    </a:custClr>
    <a:custClr name="Blank">
      <a:srgbClr val="FFFFFF"/>
    </a:custClr>
    <a:custClr name="Blank">
      <a:srgbClr val="FFFFFF"/>
    </a:custClr>
    <a:custClr name="Tertiary #8C0050">
      <a:srgbClr val="8C0050"/>
    </a:custClr>
    <a:custClr name="Tertiary #500000">
      <a:srgbClr val="500000"/>
    </a:custClr>
    <a:custClr name="Tertiary #500050">
      <a:srgbClr val="500050"/>
    </a:custClr>
    <a:custClr name="WPP Navy">
      <a:srgbClr val="000050"/>
    </a:custClr>
    <a:custClr name="Tertiary #00423E">
      <a:srgbClr val="00423E"/>
    </a:custClr>
    <a:custClr name="Tertiary #005000">
      <a:srgbClr val="005000"/>
    </a:custClr>
    <a:custClr name="Tertiary #A0A000">
      <a:srgbClr val="A0A000"/>
    </a:custClr>
    <a:custClr name="Tertiary #CC5000">
      <a:srgbClr val="CC5000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</a:custClrLst>
  <a:extLst>
    <a:ext uri="{05A4C25C-085E-4340-85A3-A5531E510DB2}">
      <thm15:themeFamily xmlns:thm15="http://schemas.microsoft.com/office/thememl/2012/main" name="WPP_B+D_Awards_Template" id="{18975F46-521A-804E-82CE-0E7DF1EAA9D6}" vid="{6D4E7B83-DB3D-FF46-98F0-3E5A3A68935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WPP Theme 2026</Template>
  <TotalTime>0</TotalTime>
  <Words>311</Words>
  <Application>Microsoft Macintosh PowerPoint</Application>
  <PresentationFormat>Widescreen</PresentationFormat>
  <Paragraphs>40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Arial</vt:lpstr>
      <vt:lpstr>WPP</vt:lpstr>
      <vt:lpstr>WPP Light</vt:lpstr>
      <vt:lpstr>WPP Medium</vt:lpstr>
      <vt:lpstr>WPP Theme 2026</vt:lpstr>
      <vt:lpstr>Client name Project name</vt:lpstr>
      <vt:lpstr>HEADLINE</vt:lpstr>
      <vt:lpstr>Full bleed image title [Please provide at least 1 image – any additional assets are optional]  </vt:lpstr>
      <vt:lpstr>PowerPoint Presentation</vt:lpstr>
      <vt:lpstr>PowerPoint Presentation</vt:lpstr>
      <vt:lpstr>PowerPoint Presentation</vt:lpstr>
      <vt:lpstr>PowerPoint Presentation</vt:lpstr>
      <vt:lpstr>Credits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 Robinson</dc:creator>
  <cp:lastModifiedBy>Amy Robinson</cp:lastModifiedBy>
  <cp:revision>1</cp:revision>
  <dcterms:created xsi:type="dcterms:W3CDTF">2026-10-09T13:45:28Z</dcterms:created>
  <dcterms:modified xsi:type="dcterms:W3CDTF">2026-10-09T13:45:45Z</dcterms:modified>
</cp:coreProperties>
</file>